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89" d="100"/>
          <a:sy n="89" d="100"/>
        </p:scale>
        <p:origin x="228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17.12.2025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4C5CF3D-C6DD-EEE9-26C0-0CED91EB3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39" y="104235"/>
            <a:ext cx="3244336" cy="324790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C02A31A-9E5B-3D07-31EA-B2DEA978C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45" y="3473590"/>
            <a:ext cx="3244330" cy="324790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8601BE0-2F04-A8B1-0E1A-38E5C6D32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560" y="3056858"/>
            <a:ext cx="3658087" cy="366211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B36323B-F1CD-9115-4791-1291A3B9A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943" y="136509"/>
            <a:ext cx="2760218" cy="2763258"/>
          </a:xfrm>
          <a:prstGeom prst="rect">
            <a:avLst/>
          </a:prstGeom>
        </p:spPr>
      </p:pic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2837483" y="261327"/>
            <a:ext cx="1478979" cy="1089845"/>
          </a:xfrm>
          <a:prstGeom prst="wedgeRoundRectCallout">
            <a:avLst>
              <a:gd name="adj1" fmla="val -102573"/>
              <a:gd name="adj2" fmla="val 135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Heute steigen wir in die Grundlagen des Programmierens ein – mit einer blockbasierten Sprache.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prechblase: rechteckig mit abgerundeten Ecken 29">
            <a:extLst>
              <a:ext uri="{FF2B5EF4-FFF2-40B4-BE49-F238E27FC236}">
                <a16:creationId xmlns:a16="http://schemas.microsoft.com/office/drawing/2014/main" id="{75EFFA93-CF0F-9590-F556-538E8A08E349}"/>
              </a:ext>
            </a:extLst>
          </p:cNvPr>
          <p:cNvSpPr>
            <a:spLocks/>
          </p:cNvSpPr>
          <p:nvPr/>
        </p:nvSpPr>
        <p:spPr>
          <a:xfrm>
            <a:off x="161908" y="3429000"/>
            <a:ext cx="1478979" cy="618963"/>
          </a:xfrm>
          <a:prstGeom prst="wedgeRoundRectCallout">
            <a:avLst>
              <a:gd name="adj1" fmla="val -741"/>
              <a:gd name="adj2" fmla="val 936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Wie bekomme ich die Figur überhaupt zum Laufen?</a:t>
            </a:r>
          </a:p>
        </p:txBody>
      </p:sp>
      <p:sp>
        <p:nvSpPr>
          <p:cNvPr id="31" name="Sprechblase: rechteckig mit abgerundeten Ecken 30">
            <a:extLst>
              <a:ext uri="{FF2B5EF4-FFF2-40B4-BE49-F238E27FC236}">
                <a16:creationId xmlns:a16="http://schemas.microsoft.com/office/drawing/2014/main" id="{F6F39D6C-EC76-1751-EEBA-029C6B9AE8A8}"/>
              </a:ext>
            </a:extLst>
          </p:cNvPr>
          <p:cNvSpPr>
            <a:spLocks/>
          </p:cNvSpPr>
          <p:nvPr/>
        </p:nvSpPr>
        <p:spPr>
          <a:xfrm>
            <a:off x="1868091" y="3582665"/>
            <a:ext cx="1478979" cy="465298"/>
          </a:xfrm>
          <a:prstGeom prst="wedgeRoundRectCallout">
            <a:avLst>
              <a:gd name="adj1" fmla="val -21836"/>
              <a:gd name="adj2" fmla="val 10999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Und was mache ich mit dieser Schleife?</a:t>
            </a: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6F6422A0-716F-4BB9-CEBE-7D4944217062}"/>
              </a:ext>
            </a:extLst>
          </p:cNvPr>
          <p:cNvSpPr/>
          <p:nvPr/>
        </p:nvSpPr>
        <p:spPr>
          <a:xfrm>
            <a:off x="3668733" y="2694724"/>
            <a:ext cx="2118524" cy="578963"/>
          </a:xfrm>
          <a:prstGeom prst="wedgeRoundRectCallout">
            <a:avLst>
              <a:gd name="adj1" fmla="val -5151"/>
              <a:gd name="adj2" fmla="val 759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Jetzt setzen wir alles in einem kleinen Jump‑and‑Run‑Spiel um.</a:t>
            </a:r>
          </a:p>
        </p:txBody>
      </p:sp>
      <p:sp>
        <p:nvSpPr>
          <p:cNvPr id="16" name="Denkblase: wolkenförmig 15">
            <a:extLst>
              <a:ext uri="{FF2B5EF4-FFF2-40B4-BE49-F238E27FC236}">
                <a16:creationId xmlns:a16="http://schemas.microsoft.com/office/drawing/2014/main" id="{CCFBF56D-6C3A-C625-3EAA-8B3D4A7F7DAF}"/>
              </a:ext>
            </a:extLst>
          </p:cNvPr>
          <p:cNvSpPr/>
          <p:nvPr/>
        </p:nvSpPr>
        <p:spPr>
          <a:xfrm rot="247287">
            <a:off x="6806065" y="4782069"/>
            <a:ext cx="2157117" cy="1473055"/>
          </a:xfrm>
          <a:prstGeom prst="cloudCallout">
            <a:avLst>
              <a:gd name="adj1" fmla="val -98698"/>
              <a:gd name="adj2" fmla="val 52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Na toll, ich bekomme nicht mal den ersten Befehl richtig hin …</a:t>
            </a:r>
          </a:p>
        </p:txBody>
      </p:sp>
      <p:sp>
        <p:nvSpPr>
          <p:cNvPr id="32" name="Sprechblase: rechteckig mit abgerundeten Ecken 31">
            <a:extLst>
              <a:ext uri="{FF2B5EF4-FFF2-40B4-BE49-F238E27FC236}">
                <a16:creationId xmlns:a16="http://schemas.microsoft.com/office/drawing/2014/main" id="{6FD15C49-A444-B533-0080-2BBF261E3644}"/>
              </a:ext>
            </a:extLst>
          </p:cNvPr>
          <p:cNvSpPr/>
          <p:nvPr/>
        </p:nvSpPr>
        <p:spPr>
          <a:xfrm>
            <a:off x="4277264" y="1264770"/>
            <a:ext cx="1836884" cy="1237493"/>
          </a:xfrm>
          <a:prstGeom prst="wedgeRoundRectCallout">
            <a:avLst>
              <a:gd name="adj1" fmla="val 90567"/>
              <a:gd name="adj2" fmla="val -9373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Zuerst zeige ich euch die Oberfläche und dann üben wir mit einfachen Beispielen, wie man Abläufe, Schleifen und Bedingungen zusammenbaut.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</Words>
  <Application>Microsoft Office PowerPoint</Application>
  <PresentationFormat>Bildschirmpräsentation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26</cp:revision>
  <dcterms:created xsi:type="dcterms:W3CDTF">2025-12-15T10:29:01Z</dcterms:created>
  <dcterms:modified xsi:type="dcterms:W3CDTF">2025-12-17T20:06:02Z</dcterms:modified>
</cp:coreProperties>
</file>